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2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3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70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2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9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9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0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69F4-D14E-47C0-B427-89FC1E01C5E5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4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tukay.tatarstan.ru/file/tukay/Image/29_104659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029" y="80895"/>
            <a:ext cx="1826252" cy="1512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82" t="-1502" r="91497" b="1502"/>
          <a:stretch/>
        </p:blipFill>
        <p:spPr>
          <a:xfrm>
            <a:off x="222069" y="0"/>
            <a:ext cx="576421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34010" y="241880"/>
            <a:ext cx="2543415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МБОУ «СОШ №10»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358243" y="732688"/>
            <a:ext cx="47988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Times New Roman"/>
                <a:ea typeface="Calibri"/>
              </a:rPr>
              <a:t>«Национальный праздник - Сабантуй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/>
                <a:ea typeface="Calibri"/>
              </a:rPr>
              <a:t>»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20094" y="1270660"/>
            <a:ext cx="6278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i="1" dirty="0" smtClean="0">
                <a:latin typeface="Times New Roman"/>
                <a:ea typeface="Calibri"/>
                <a:cs typeface="Times New Roman"/>
              </a:rPr>
              <a:t>В школе проводился национальный праздник «Сабантуй».</a:t>
            </a:r>
            <a:endParaRPr lang="ru-RU" sz="1600" b="1" i="1" dirty="0">
              <a:ea typeface="Calibri"/>
              <a:cs typeface="Times New Roman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94" y="250786"/>
            <a:ext cx="151130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0" y="7677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0" y="14563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0" y="22374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206" y="1999424"/>
            <a:ext cx="1652159" cy="20728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4595" y="2003964"/>
            <a:ext cx="1688673" cy="21171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7320" y="4487237"/>
            <a:ext cx="1665812" cy="20918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94994" y="2019818"/>
            <a:ext cx="1603387" cy="20118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3164" y="4344751"/>
            <a:ext cx="1820104" cy="228365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06237" y="4443594"/>
            <a:ext cx="1711773" cy="214773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18010" y="1840502"/>
            <a:ext cx="1812816" cy="227450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66106" y="1898009"/>
            <a:ext cx="1807365" cy="22692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60879" y="4482966"/>
            <a:ext cx="1740252" cy="218811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30825" y="4356270"/>
            <a:ext cx="1842645" cy="231529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89029" y="1936420"/>
            <a:ext cx="1727013" cy="2165210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55748" y="4297416"/>
            <a:ext cx="1759218" cy="221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06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20</Words>
  <Application>Microsoft Office PowerPoint</Application>
  <PresentationFormat>Широкоэкранный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admin</cp:lastModifiedBy>
  <cp:revision>40</cp:revision>
  <dcterms:created xsi:type="dcterms:W3CDTF">2021-02-02T07:45:57Z</dcterms:created>
  <dcterms:modified xsi:type="dcterms:W3CDTF">2021-06-17T17:15:06Z</dcterms:modified>
</cp:coreProperties>
</file>